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2" r:id="rId8"/>
    <p:sldId id="287" r:id="rId9"/>
    <p:sldId id="288" r:id="rId10"/>
    <p:sldId id="289" r:id="rId11"/>
    <p:sldId id="290" r:id="rId12"/>
    <p:sldId id="291" r:id="rId13"/>
    <p:sldId id="292" r:id="rId14"/>
    <p:sldId id="294" r:id="rId15"/>
    <p:sldId id="295" r:id="rId16"/>
    <p:sldId id="296" r:id="rId17"/>
    <p:sldId id="297" r:id="rId18"/>
    <p:sldId id="298" r:id="rId19"/>
    <p:sldId id="299" r:id="rId2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3BDA-6276-402E-A2E1-9637FFB5D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6B997-4DF0-4BD6-9501-667F81608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BC2B-7D75-4CE1-B2D1-41AC5035585D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7A007-338F-4FDF-A9B2-30F679A0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3F4F2-783C-4F7C-A398-832D6BE2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E7BC7-CAAD-43AA-8D4E-CC3B816E4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9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79553-E372-45A2-8F8E-3163C7B8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4801B-9F7F-460E-A1CC-29E71BC3D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41CD9-93E9-4200-BA7F-846789955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7BC2B-7D75-4CE1-B2D1-41AC5035585D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CA6F5-B1A4-4A5A-8A41-7DB88B15F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A04B1-36E2-4E04-89B6-A6EB32281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E7BC7-CAAD-43AA-8D4E-CC3B816E4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AFDA71-CBA1-4AC2-A517-093BE771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4683C-9648-48E7-AD88-C8E53F4ABB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3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F1DE7A-46CB-4E61-B4BD-461ADEAF5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E6FF1-311F-49CE-8656-04649E6BFA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0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B0FA4B-EF28-4A0E-B410-25745CF1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F3515-70F9-45BC-BED6-EE7937225B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7461C9-82D1-4050-B6F5-8F85D15F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16B1E-6ACD-4AB0-8C7C-AC4EB6B239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4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BBAF85-D058-45BB-92A4-0AE95AA7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144F7D-8638-44B4-BC8D-2481A869C2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F3887B-2E6D-4BC9-88C1-FC74FCC1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53582B-3C73-466F-9E20-7C57EA5813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5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E745AA-22EC-4390-AA6B-5B1CCD3D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FD48B-8EBB-426F-B356-E36BD1F52A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7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39F638-9B21-4506-8E74-B04E16BC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505A30-F866-46F8-8FD4-FED4614405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2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D2BD4D-A67B-489D-997C-A6B4D77F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6D6A8-A903-404F-BF24-6768C0090E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670907-0B26-420A-9425-BCC872C6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06815-F918-456A-BAA9-0B920CB53E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7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DDA54D-4799-43FD-8BDF-CFBAA990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FD89E-5952-4D18-9073-16F640FD87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8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F14DAD-7792-46AF-9658-C3830A4B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0147E-8A76-4AE1-AF07-B11513B63C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307497" y="18611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7098A0-E10A-4EB4-A382-918D08EB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5B3410-E7B9-45DC-BCD8-4038BFB754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058728-DF03-4DF6-94A6-F32ACB0E6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E8DAA-2AB4-4545-B715-FD9C3A4D07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D10877-BCEF-446D-A748-95C218657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BEC3CF-0B01-42EB-9B6D-3E437C936F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0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DF802F-2A3F-4198-966D-E3335504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8E320D-1AD2-44BC-B88A-90CF70B8E0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8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108706-EA78-42DF-A87F-8A4FD4249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21F08-D51D-41CE-9112-55CC310DEA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194BFC-C3FC-4975-ACB1-52B420264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2AED27-2E48-42B1-8FE0-6A3C578413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11AB04-78E6-4DEB-81C0-7886D2B7C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E5911-1489-46FF-81AF-770A2F0D74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0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(16:9)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Burio ThaiSon</cp:lastModifiedBy>
  <cp:revision>3</cp:revision>
  <dcterms:created xsi:type="dcterms:W3CDTF">2021-10-18T18:57:14Z</dcterms:created>
  <dcterms:modified xsi:type="dcterms:W3CDTF">2021-10-23T04:13:06Z</dcterms:modified>
</cp:coreProperties>
</file>